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0787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 slide…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(Can I acutally add this slide into imovie?)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4415325" y="543250"/>
            <a:ext cx="4680900" cy="273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So what can you do?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Check out my website for plenty of resources, lesson plans, articles, as well as my research paper on what I implemented in my own classroom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4207275" y="543250"/>
            <a:ext cx="4889100" cy="382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Some topics you’ll find are: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differentiating/personalizing information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HOW? Why with technology!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Using as little as 1 iPad successfully in the classroom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Apps for math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GAFE for elementary math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Tech Tools: Apps, Sites, and Tools!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4207275" y="543250"/>
            <a:ext cx="4889100" cy="382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 hope you spend some time looking at my website, and come out with a few ideas for your own classroom.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Don’t forget to check out my blog and twitter page!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415325" y="543250"/>
            <a:ext cx="4680900" cy="273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Hi, are you a teacher?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Are you interested in making your classroom more student-centered rather than teacher centered?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4415325" y="543250"/>
            <a:ext cx="4680900" cy="273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Are you wishing to differentiate all lessons and activities in your classroom?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4415325" y="543250"/>
            <a:ext cx="4680900" cy="273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Are you hoping to increase the amount of technology use in your classroom?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Are you currently looking at me with a puzzled face, asking, “what technolgy?”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114" y="1015850"/>
            <a:ext cx="3550618" cy="33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4">
            <a:alphaModFix amt="93000"/>
          </a:blip>
          <a:srcRect/>
          <a:stretch/>
        </p:blipFill>
        <p:spPr>
          <a:xfrm>
            <a:off x="2225724" y="3281375"/>
            <a:ext cx="1918499" cy="987000"/>
          </a:xfrm>
          <a:prstGeom prst="trapezoid">
            <a:avLst>
              <a:gd name="adj" fmla="val 32555"/>
            </a:avLst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4415325" y="543250"/>
            <a:ext cx="4680900" cy="273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If you answered “Yes” to any of those questions, then you are in the right place. In fact, you are where I was just last year...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FLASHBACK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(Again, can I copy this into my video?)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Shape 94"/>
          <p:cNvGrpSpPr/>
          <p:nvPr/>
        </p:nvGrpSpPr>
        <p:grpSpPr>
          <a:xfrm>
            <a:off x="2075335" y="173393"/>
            <a:ext cx="4993328" cy="4796697"/>
            <a:chOff x="1991439" y="396389"/>
            <a:chExt cx="4562200" cy="4562200"/>
          </a:xfrm>
        </p:grpSpPr>
        <p:pic>
          <p:nvPicPr>
            <p:cNvPr id="95" name="Shape 9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91439" y="396389"/>
              <a:ext cx="4562200" cy="456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Shape 96"/>
            <p:cNvSpPr/>
            <p:nvPr/>
          </p:nvSpPr>
          <p:spPr>
            <a:xfrm>
              <a:off x="2762475" y="1178950"/>
              <a:ext cx="890100" cy="9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752650" y="1178950"/>
              <a:ext cx="890100" cy="9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8" name="Shape 98"/>
          <p:cNvSpPr/>
          <p:nvPr/>
        </p:nvSpPr>
        <p:spPr>
          <a:xfrm>
            <a:off x="4854525" y="173400"/>
            <a:ext cx="3386700" cy="2277000"/>
          </a:xfrm>
          <a:prstGeom prst="wedgeRoundRectCallout">
            <a:avLst>
              <a:gd name="adj1" fmla="val -43174"/>
              <a:gd name="adj2" fmla="val 6269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5097275" y="416100"/>
            <a:ext cx="2797200" cy="19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Hello class, today I am going to teach you whole class.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 am going to hope that I can say the same thing to ALL of my unique learners, and that throughout my hour long lesson, you will fully understand the math concept I am teaching!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Shape 104"/>
          <p:cNvGrpSpPr/>
          <p:nvPr/>
        </p:nvGrpSpPr>
        <p:grpSpPr>
          <a:xfrm>
            <a:off x="2075335" y="173393"/>
            <a:ext cx="4993328" cy="4796697"/>
            <a:chOff x="1991439" y="396389"/>
            <a:chExt cx="4562200" cy="4562200"/>
          </a:xfrm>
        </p:grpSpPr>
        <p:pic>
          <p:nvPicPr>
            <p:cNvPr id="105" name="Shape 1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91439" y="396389"/>
              <a:ext cx="4562200" cy="456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Shape 106"/>
            <p:cNvSpPr/>
            <p:nvPr/>
          </p:nvSpPr>
          <p:spPr>
            <a:xfrm>
              <a:off x="2762475" y="1178950"/>
              <a:ext cx="890100" cy="9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4752650" y="1178950"/>
              <a:ext cx="890100" cy="9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8" name="Shape 108"/>
          <p:cNvSpPr txBox="1"/>
          <p:nvPr/>
        </p:nvSpPr>
        <p:spPr>
          <a:xfrm>
            <a:off x="208050" y="543300"/>
            <a:ext cx="2797200" cy="19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hour later….</a:t>
            </a:r>
          </a:p>
        </p:txBody>
      </p:sp>
      <p:sp>
        <p:nvSpPr>
          <p:cNvPr id="109" name="Shape 109"/>
          <p:cNvSpPr/>
          <p:nvPr/>
        </p:nvSpPr>
        <p:spPr>
          <a:xfrm rot="8370611">
            <a:off x="5579706" y="1406361"/>
            <a:ext cx="2090671" cy="103778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8532013">
            <a:off x="6421336" y="2401954"/>
            <a:ext cx="1944676" cy="68186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rot="1579482">
            <a:off x="391763" y="2308183"/>
            <a:ext cx="1854968" cy="68182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 rot="2039445">
            <a:off x="1517844" y="1741478"/>
            <a:ext cx="1918401" cy="68204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2912725" y="104025"/>
            <a:ext cx="2797200" cy="1433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/>
          <p:nvPr/>
        </p:nvSpPr>
        <p:spPr>
          <a:xfrm rot="1647188">
            <a:off x="259627" y="2416451"/>
            <a:ext cx="2233295" cy="543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 challenged enough</a:t>
            </a:r>
          </a:p>
        </p:txBody>
      </p:sp>
      <p:sp>
        <p:nvSpPr>
          <p:cNvPr id="115" name="Shape 115"/>
          <p:cNvSpPr txBox="1"/>
          <p:nvPr/>
        </p:nvSpPr>
        <p:spPr>
          <a:xfrm rot="2208768">
            <a:off x="1613837" y="1893754"/>
            <a:ext cx="1745820" cy="543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Completely lost</a:t>
            </a:r>
          </a:p>
        </p:txBody>
      </p:sp>
      <p:sp>
        <p:nvSpPr>
          <p:cNvPr id="116" name="Shape 116"/>
          <p:cNvSpPr txBox="1"/>
          <p:nvPr/>
        </p:nvSpPr>
        <p:spPr>
          <a:xfrm rot="-2118810">
            <a:off x="6461128" y="2522180"/>
            <a:ext cx="2049996" cy="5434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Zoned out and bored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675575" y="104025"/>
            <a:ext cx="1456500" cy="107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Exhausted, drained, frustrated, tired, crowd control!</a:t>
            </a:r>
          </a:p>
        </p:txBody>
      </p:sp>
      <p:sp>
        <p:nvSpPr>
          <p:cNvPr id="118" name="Shape 118"/>
          <p:cNvSpPr txBox="1"/>
          <p:nvPr/>
        </p:nvSpPr>
        <p:spPr>
          <a:xfrm rot="-2388205">
            <a:off x="5646967" y="1553369"/>
            <a:ext cx="2042316" cy="5432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Thinks they get it, but totally missing the mark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68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(class photo slideshow)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311700" y="1433375"/>
            <a:ext cx="8520600" cy="219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Voiceover: I knew I had to make a change to my classroom - I changed my math instruction to become a 20 minute mini lesson, and had rotations during math time. This involved a technology center, where students were using and sharing ipads. They chose different apps to meet their own needs and personalize their learning. Next, I added Google classroom and GAFE into our class, and created tech assignments and activities through there!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Macintosh PowerPoint</Application>
  <PresentationFormat>On-screen Show (16:9)</PresentationFormat>
  <Paragraphs>35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simple-light-2</vt:lpstr>
      <vt:lpstr>Title slide… </vt:lpstr>
      <vt:lpstr>PowerPoint Presentation</vt:lpstr>
      <vt:lpstr>PowerPoint Presentation</vt:lpstr>
      <vt:lpstr>PowerPoint Presentation</vt:lpstr>
      <vt:lpstr>PowerPoint Presentation</vt:lpstr>
      <vt:lpstr>FLASHBACK</vt:lpstr>
      <vt:lpstr>PowerPoint Presentation</vt:lpstr>
      <vt:lpstr>PowerPoint Presentation</vt:lpstr>
      <vt:lpstr>(class photo slideshow)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slide… </dc:title>
  <cp:lastModifiedBy>Erin Moore</cp:lastModifiedBy>
  <cp:revision>1</cp:revision>
  <dcterms:modified xsi:type="dcterms:W3CDTF">2016-07-05T20:59:25Z</dcterms:modified>
</cp:coreProperties>
</file>